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2"/>
  </p:notesMasterIdLst>
  <p:handoutMasterIdLst>
    <p:handoutMasterId r:id="rId13"/>
  </p:handoutMasterIdLst>
  <p:sldIdLst>
    <p:sldId id="782" r:id="rId2"/>
    <p:sldId id="783" r:id="rId3"/>
    <p:sldId id="1074" r:id="rId4"/>
    <p:sldId id="1053" r:id="rId5"/>
    <p:sldId id="1115" r:id="rId6"/>
    <p:sldId id="1116" r:id="rId7"/>
    <p:sldId id="1117" r:id="rId8"/>
    <p:sldId id="1110" r:id="rId9"/>
    <p:sldId id="1118" r:id="rId10"/>
    <p:sldId id="1067" r:id="rId11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E66"/>
    <a:srgbClr val="EF9D43"/>
    <a:srgbClr val="FF9900"/>
    <a:srgbClr val="FF0000"/>
    <a:srgbClr val="FF3399"/>
    <a:srgbClr val="FF0066"/>
    <a:srgbClr val="FFFF00"/>
    <a:srgbClr val="BCE292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9" d="100"/>
          <a:sy n="89" d="100"/>
        </p:scale>
        <p:origin x="-1314" y="-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18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6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1_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00065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348556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탐구 수학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재미있는 모양을 만들어요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4016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재미있는 모양을 만들어요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648203"/>
              </p:ext>
            </p:extLst>
          </p:nvPr>
        </p:nvGraphicFramePr>
        <p:xfrm>
          <a:off x="7018371" y="690525"/>
          <a:ext cx="2086863" cy="4823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http://cdata.tsherpa.co.kr/tsherpa/MultiMedia/Flash/2020/curri/index.html?flashxmlnum=soboro2&amp;classa=A8-C1-62-KK-KA-02-03-04-0-0-0-0&amp;classno=AA_SAMPLE/nproto_sample/DA/nproto_cmn_912.html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58~59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0011_301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84625" y="1822889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938573" y="174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215012"/>
              </p:ext>
            </p:extLst>
          </p:nvPr>
        </p:nvGraphicFramePr>
        <p:xfrm>
          <a:off x="179388" y="733255"/>
          <a:ext cx="8810685" cy="2364782"/>
        </p:xfrm>
        <a:graphic>
          <a:graphicData uri="http://schemas.openxmlformats.org/drawingml/2006/table">
            <a:tbl>
              <a:tblPr/>
              <a:tblGrid>
                <a:gridCol w="552593"/>
                <a:gridCol w="4308071"/>
                <a:gridCol w="576064"/>
                <a:gridCol w="1224136"/>
                <a:gridCol w="1690942"/>
                <a:gridCol w="458879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 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탐구 수학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사각형을 잘라 다양한 도형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탐구 수학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자른 도형을 이용하여 재미있는 모양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0011_101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재미있는 모양을 만들어요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45080"/>
              </p:ext>
            </p:extLst>
          </p:nvPr>
        </p:nvGraphicFramePr>
        <p:xfrm>
          <a:off x="7018371" y="690525"/>
          <a:ext cx="2086863" cy="4518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http://cdata.tsherpa.co.kr/tsherpa/MultiMedia/Flash/2020/curri/index.html?flashxmlnum=soboro2&amp;classa=A8-C1-62-KK-KA-02-03-04-0-0-0-0&amp;classno=AA_SAMPLE/nproto_sample/DA/nproto_cmn_911_1.html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56~57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96793" y="1844824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6873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4658" y="1347758"/>
            <a:ext cx="5423526" cy="355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55831" y="12382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4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9614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재미있는 모양을 만들어요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581814"/>
              </p:ext>
            </p:extLst>
          </p:nvPr>
        </p:nvGraphicFramePr>
        <p:xfrm>
          <a:off x="7018371" y="690525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2,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가위 자르는 모션 그대로 살려주세요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60032" y="1962528"/>
            <a:ext cx="1103534" cy="291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731328" y="19528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7089" y="2369251"/>
            <a:ext cx="1105051" cy="240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615887" y="23497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492" y="4316040"/>
            <a:ext cx="743074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043195" y="43160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63122" y="2240251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85824" y="22402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재미있는 모양을 만들어요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283181"/>
              </p:ext>
            </p:extLst>
          </p:nvPr>
        </p:nvGraphicFramePr>
        <p:xfrm>
          <a:off x="7018371" y="690525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2,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가위 자르는 모션 그대로 살려주세요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60032" y="1962528"/>
            <a:ext cx="1103534" cy="291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731328" y="19528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7089" y="2369251"/>
            <a:ext cx="1105051" cy="240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615887" y="23497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492" y="4316040"/>
            <a:ext cx="743074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043195" y="43160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63122" y="2240251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85824" y="22402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51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재미있는 모양을 만들어요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3042"/>
              </p:ext>
            </p:extLst>
          </p:nvPr>
        </p:nvGraphicFramePr>
        <p:xfrm>
          <a:off x="7018371" y="690525"/>
          <a:ext cx="2086863" cy="3847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2,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가위 자르는 모션 그대로 살려주세요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 및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화면 하단으로 위치 이동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60032" y="1962528"/>
            <a:ext cx="1103534" cy="291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731328" y="19528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7089" y="2369251"/>
            <a:ext cx="1105051" cy="240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615887" y="23497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492" y="4316040"/>
            <a:ext cx="743074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043195" y="43160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63122" y="2240251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85824" y="22402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832140" y="3104964"/>
            <a:ext cx="371537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54843" y="31049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77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29614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재미있는 모양을 만들어요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17623"/>
              </p:ext>
            </p:extLst>
          </p:nvPr>
        </p:nvGraphicFramePr>
        <p:xfrm>
          <a:off x="7018371" y="690525"/>
          <a:ext cx="2086863" cy="3847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2,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가위 자르는 모션 그대로 살려주세요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 및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화면 하단으로 위치 이동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60032" y="1962528"/>
            <a:ext cx="1103534" cy="291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731328" y="19528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7089" y="2369251"/>
            <a:ext cx="1105051" cy="240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615887" y="23497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492" y="4316040"/>
            <a:ext cx="743074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043195" y="43160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63122" y="2240251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85824" y="22402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24861" y="3104964"/>
            <a:ext cx="371537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47564" y="31049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3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0011_202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재미있는 모양을 만들어요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871629"/>
              </p:ext>
            </p:extLst>
          </p:nvPr>
        </p:nvGraphicFramePr>
        <p:xfrm>
          <a:off x="7018371" y="690525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1,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2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예보기 박스를 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앞에 예 약물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 색을 파란색계열로 바꿀 수 있을까요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?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54397" y="1895168"/>
            <a:ext cx="785755" cy="381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977099" y="18951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3412" y="2276872"/>
            <a:ext cx="4143862" cy="212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283059" y="26098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72" y="3412232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2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3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0011_202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재미있는 모양을 만들어요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33905"/>
              </p:ext>
            </p:extLst>
          </p:nvPr>
        </p:nvGraphicFramePr>
        <p:xfrm>
          <a:off x="7018371" y="690525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 색을 파란색계열로 바꿀 수 있을까요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?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예보기 박스를 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앞에 예 약물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63601" y="2219204"/>
            <a:ext cx="264370" cy="309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86302" y="22192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06201" y="2528900"/>
            <a:ext cx="1369755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94999" y="26098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72" y="3853510"/>
            <a:ext cx="402336" cy="3048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27013" y="3829693"/>
            <a:ext cx="5223305" cy="787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49716" y="38296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50181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34076</TotalTime>
  <Words>583</Words>
  <Application>Microsoft Office PowerPoint</Application>
  <PresentationFormat>화면 슬라이드 쇼(4:3)</PresentationFormat>
  <Paragraphs>250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5350</cp:revision>
  <dcterms:created xsi:type="dcterms:W3CDTF">2008-07-15T12:19:11Z</dcterms:created>
  <dcterms:modified xsi:type="dcterms:W3CDTF">2021-01-18T05:14:53Z</dcterms:modified>
</cp:coreProperties>
</file>